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  <p:sldId id="268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973F1-034C-45E6-AE8D-26BBC17C9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7A7E1-A6EB-4E75-B1ED-A67FEE00D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4CA50-5B05-4083-876C-F0BAB4101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DABFA-BC08-420D-A56A-336D2F285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66D42-AC01-4BD4-81A3-4C727431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8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E6F63-1865-40DC-878D-8F1A9B5C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D3E04-EA0C-4E9A-8F3E-F538F149B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76105-D530-44C3-9951-2BD13C0F3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0C10D-8050-4E9A-B099-9C86174C0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7E1E3-1942-4AFC-B5B3-DA8E16EE3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03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536A05-04A8-4E41-B784-70FA9CDEEB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5204B0-C7D0-45DD-AB43-4188D30C7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11B60-5F29-4CB8-BB6F-1CB06036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CFB2C-2E87-45D2-A791-59F0A72FD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0CD2-249C-44A2-8DC1-3E9120FB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4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AE320-FCF0-4634-A494-147E4E4A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2A926-B882-4B53-A981-BBD99C26D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D4ED5-DD2B-42D6-A3CD-45901EF40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D7038-92EC-4D63-8876-80899FE3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E63EF-DE53-472E-A7F4-7BB597B66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5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08E75-99E0-4023-BA66-9004A81B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D6059-A67B-43FB-BB3B-CB1933013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9114B-20F2-4BFC-B0EA-74FEAA29F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A163F-D33E-4B18-B184-43095C9B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5DF06-1FEC-4337-8D58-A531A7E86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0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4F23F-81EE-45DA-B2EC-04DE8E202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14C41-3C89-4503-9350-7F2E2B0BE7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4CC553-FD0D-48CA-AEA2-7DC956424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EC9F9-053A-4ACC-A9B8-E01384DAA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BDE8A-22ED-40AC-9F72-7547E56F0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C4696-32E4-4606-A4C7-4487367FB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13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07AD-C0CE-4469-BCD2-FB59C993C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B2B92-41BD-4B0D-BB17-6AD456B85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63870-BE82-46A9-91E2-2E3755620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77298C-16CB-43F8-BB7B-C18942C1B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49252A-B542-4C4A-8ADE-1167FFCC4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71D0E9-0F8D-458D-AB44-836C9A691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B44D40-3E16-443E-96DB-49C91836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B290E6-B267-4A63-BF7A-733B7086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3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9D98C-F24C-411D-83F5-F6A4BFEA1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AD2E02-2372-4BF3-8097-227167EB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FDB73-EB7A-43D4-BFF1-0DE75C674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F8601-EE22-4707-A81D-6DEF60008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2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57EEA3-F6C6-4DFF-BCC3-4F964DA36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8867FC-BEFB-4164-8A2B-1F9DA5F9F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851CD0-A6A4-49B5-B16A-B94B6EF41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46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A05F-9701-40E0-B9DE-831732A4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2A3B2-6770-45CD-B69A-690DBB5A5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8A1AA-6AD0-4B02-B732-8B104123A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A33E6-67E8-474F-887E-C78DF8C21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8CF49-7500-4691-8420-90B807FF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6F1AC-22FB-4E30-80D9-CA5779D78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087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17CEC-1760-4DB1-9B98-D8F1D9D0E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C918F6-361B-4136-AAFB-D71ECD7406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532E6-1D1A-46C3-AB20-27736CBC8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20CE-C960-4789-BB17-FE2CAC0B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9521E-2EB1-41F2-97DB-77F9EAA9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5DEDF-4E71-477F-B95D-CF60371F5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3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28AA24-4028-4DAF-9BD1-9B00ADB97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AAAEA-BBD9-48D6-BC83-A9059D78E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1B059-CFB7-42B9-B796-D66A68927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65A45-9487-4DA2-BCA5-5D24B283A60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2B2CB-C4C9-4799-BC89-96BE9D4DBD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D5998-2915-4B3F-AB8A-77E7C1F7F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8CDA-D60B-40D0-9BDC-29448694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50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ronShaul/MoreshRat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F46A46B-7EC4-4B03-9B4F-E90700C15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089" y="423659"/>
            <a:ext cx="5637822" cy="2818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6A678D-571C-4019-A871-5FCB00005891}"/>
              </a:ext>
            </a:extLst>
          </p:cNvPr>
          <p:cNvSpPr txBox="1"/>
          <p:nvPr/>
        </p:nvSpPr>
        <p:spPr>
          <a:xfrm>
            <a:off x="1812524" y="3615431"/>
            <a:ext cx="8566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2400" b="1" dirty="0">
                <a:solidFill>
                  <a:schemeClr val="bg1"/>
                </a:solidFill>
              </a:rPr>
              <a:t>מגישים:</a:t>
            </a:r>
          </a:p>
          <a:p>
            <a:pPr algn="ctr" rtl="1"/>
            <a:r>
              <a:rPr lang="he-IL" sz="2400" dirty="0">
                <a:solidFill>
                  <a:schemeClr val="bg1"/>
                </a:solidFill>
              </a:rPr>
              <a:t>דורון שאול – 308545151</a:t>
            </a:r>
          </a:p>
          <a:p>
            <a:pPr algn="ctr" rtl="1"/>
            <a:r>
              <a:rPr lang="he-IL" sz="2400" dirty="0">
                <a:solidFill>
                  <a:schemeClr val="bg1"/>
                </a:solidFill>
              </a:rPr>
              <a:t>דוד טובר – 327339701</a:t>
            </a:r>
          </a:p>
          <a:p>
            <a:pPr algn="ctr" rtl="1"/>
            <a:r>
              <a:rPr lang="he-IL" sz="2400" dirty="0">
                <a:solidFill>
                  <a:schemeClr val="bg1"/>
                </a:solidFill>
              </a:rPr>
              <a:t>יהונתן ריגס – 308224450</a:t>
            </a:r>
          </a:p>
          <a:p>
            <a:pPr algn="ctr" rtl="1"/>
            <a:endParaRPr lang="he-IL" sz="2400" dirty="0">
              <a:solidFill>
                <a:schemeClr val="bg1"/>
              </a:solidFill>
            </a:endParaRPr>
          </a:p>
          <a:p>
            <a:pPr algn="ctr" rtl="1"/>
            <a:r>
              <a:rPr lang="en-US" sz="2400" dirty="0">
                <a:solidFill>
                  <a:schemeClr val="bg1"/>
                </a:solidFill>
              </a:rPr>
              <a:t>GitHub - 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https://github.com/DoronShaul/MoreshRate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0894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131381" y="916592"/>
            <a:ext cx="7929238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ERD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448E8E3-0646-4D2F-B4F8-967A5E80F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320" y="1932255"/>
            <a:ext cx="6309360" cy="436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61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131381" y="916592"/>
            <a:ext cx="7929238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Object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DD9089-6411-48FF-B2A9-DBA1E26AE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182" y="2186708"/>
            <a:ext cx="8509635" cy="418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20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515645" y="2921168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Sign Up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" name="sign up">
            <a:hlinkClick r:id="" action="ppaction://media"/>
            <a:extLst>
              <a:ext uri="{FF2B5EF4-FFF2-40B4-BE49-F238E27FC236}">
                <a16:creationId xmlns:a16="http://schemas.microsoft.com/office/drawing/2014/main" id="{3560EC5F-91EC-4959-82E6-885AA21BFC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6957" y="-471704"/>
            <a:ext cx="3600927" cy="780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7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3646133" y="488131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Sign Up DB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C8699A0-A9E3-4B77-8FBB-60980E8A3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1836420"/>
            <a:ext cx="8961120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35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515645" y="2921168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Student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student">
            <a:hlinkClick r:id="" action="ppaction://media"/>
            <a:extLst>
              <a:ext uri="{FF2B5EF4-FFF2-40B4-BE49-F238E27FC236}">
                <a16:creationId xmlns:a16="http://schemas.microsoft.com/office/drawing/2014/main" id="{319AF988-7AFD-41E6-952E-EEA2ECB7EA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-712122"/>
            <a:ext cx="3822869" cy="828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3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-367221" y="2921168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Rating DB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446ACB-CB9D-45A9-95D8-94EB41EFD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457" y="807867"/>
            <a:ext cx="8098234" cy="549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44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515645" y="2921168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Teacher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" name="teacher">
            <a:hlinkClick r:id="" action="ppaction://media"/>
            <a:extLst>
              <a:ext uri="{FF2B5EF4-FFF2-40B4-BE49-F238E27FC236}">
                <a16:creationId xmlns:a16="http://schemas.microsoft.com/office/drawing/2014/main" id="{8DAAB0EE-5004-4290-96F6-09194B135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9819" y="-442853"/>
            <a:ext cx="3574294" cy="774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5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-367221" y="2921168"/>
            <a:ext cx="489973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Course DB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49DE9FEA-28A8-4CA7-AE08-1EBFA2421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323" y="828674"/>
            <a:ext cx="7539331" cy="542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90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515645" y="2921168"/>
            <a:ext cx="4899734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Camera &amp;</a:t>
            </a:r>
          </a:p>
          <a:p>
            <a:pPr algn="ctr"/>
            <a:r>
              <a:rPr lang="en-US" sz="6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Logout</a:t>
            </a:r>
          </a:p>
        </p:txBody>
      </p:sp>
      <p:pic>
        <p:nvPicPr>
          <p:cNvPr id="3" name="camera and logout">
            <a:hlinkClick r:id="" action="ppaction://media"/>
            <a:extLst>
              <a:ext uri="{FF2B5EF4-FFF2-40B4-BE49-F238E27FC236}">
                <a16:creationId xmlns:a16="http://schemas.microsoft.com/office/drawing/2014/main" id="{463E0393-001E-420A-AC48-8A8CD891E7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8495" y="-593906"/>
            <a:ext cx="3713738" cy="804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91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3385625" y="1094146"/>
            <a:ext cx="562520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מטרת הפרויקט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89AD3-9F95-454C-9B78-6933D28981B4}"/>
              </a:ext>
            </a:extLst>
          </p:cNvPr>
          <p:cNvSpPr txBox="1"/>
          <p:nvPr/>
        </p:nvSpPr>
        <p:spPr>
          <a:xfrm>
            <a:off x="1526958" y="2828835"/>
            <a:ext cx="8753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2400" dirty="0">
                <a:solidFill>
                  <a:schemeClr val="bg1"/>
                </a:solidFill>
              </a:rPr>
              <a:t>להנגיש מידע אודות קורסי מורשת באוניברסיטת אריאל עפ"י קריטריונים שנקבעו מראש (רמת קושי, נוכחות, רמת המרצה וכו'). המידע ייקלט ע"י סטודנטים שלמדו את הקורסים. 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3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3385625" y="1094146"/>
            <a:ext cx="562520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תיאור המערכת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89AD3-9F95-454C-9B78-6933D28981B4}"/>
              </a:ext>
            </a:extLst>
          </p:cNvPr>
          <p:cNvSpPr txBox="1"/>
          <p:nvPr/>
        </p:nvSpPr>
        <p:spPr>
          <a:xfrm>
            <a:off x="1526958" y="2828835"/>
            <a:ext cx="8753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2400" dirty="0">
                <a:solidFill>
                  <a:schemeClr val="bg1"/>
                </a:solidFill>
              </a:rPr>
              <a:t>המערכת מאפשרת לכל סטודנט לצפות בדירוג של כל הקורסים הקיימים במאגר ולדרגם. לכל מרצה להוסיף את קורסי המורשת אותם הוא מלמד, ולצפות בדירוגם.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546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3385625" y="1094146"/>
            <a:ext cx="562520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דרישות המערכת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89AD3-9F95-454C-9B78-6933D28981B4}"/>
              </a:ext>
            </a:extLst>
          </p:cNvPr>
          <p:cNvSpPr txBox="1"/>
          <p:nvPr/>
        </p:nvSpPr>
        <p:spPr>
          <a:xfrm>
            <a:off x="1526958" y="2828835"/>
            <a:ext cx="87533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למערכת יש שלושה סוגי משתמשים- סטודנט, מרצה ואדמין.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סינון הקורסים לפי מספר קטגוריות. מאפשר גישה מהירה יותר לקורסים ספציפיים.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האפליקציה תעבוד בצורה חלקה ומהירה.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ממשק משתמש קל להבנה ונוח לשימוש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הגנה על המידע שיש על הקורסים, כך שלא כל אחד יוכל לשנות את המידע ולהטעות אחרים.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bg1"/>
                </a:solidFill>
              </a:rPr>
              <a:t>מסד נתונים שישמור את כל המידע המתקבל.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208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496105" y="987613"/>
            <a:ext cx="719978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Use Case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AC463F1-A239-417D-BFBE-88C721C28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14" y="2469684"/>
            <a:ext cx="7075170" cy="396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45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496105" y="987613"/>
            <a:ext cx="719978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Sequence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F70B39-EF73-4773-8F4B-265B15172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105" y="2242111"/>
            <a:ext cx="7292340" cy="430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16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-389137" y="2921167"/>
            <a:ext cx="719978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Activity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picture containing photo, table, sitting, kitchen&#10;&#10;Description automatically generated">
            <a:extLst>
              <a:ext uri="{FF2B5EF4-FFF2-40B4-BE49-F238E27FC236}">
                <a16:creationId xmlns:a16="http://schemas.microsoft.com/office/drawing/2014/main" id="{2A3829D3-B041-41C3-BEB9-796262C9B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825" y="54292"/>
            <a:ext cx="2508885" cy="674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686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496104" y="397063"/>
            <a:ext cx="719978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Class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5FEC87D-45E9-4BA6-90DF-A53976128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8" y="1412726"/>
            <a:ext cx="11620500" cy="525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45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B5A6-3798-431B-AC47-18DEF732D31C}"/>
              </a:ext>
            </a:extLst>
          </p:cNvPr>
          <p:cNvSpPr/>
          <p:nvPr/>
        </p:nvSpPr>
        <p:spPr>
          <a:xfrm>
            <a:off x="2131381" y="916592"/>
            <a:ext cx="7929238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State Machine Diagram</a:t>
            </a:r>
            <a:endParaRPr lang="en-US" sz="6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DEAD51B-75C8-449F-8065-63EA2ADA0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269" y="1932255"/>
            <a:ext cx="65151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51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176</Words>
  <Application>Microsoft Office PowerPoint</Application>
  <PresentationFormat>Widescreen</PresentationFormat>
  <Paragraphs>32</Paragraphs>
  <Slides>18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doron</dc:creator>
  <cp:lastModifiedBy>doron</cp:lastModifiedBy>
  <cp:revision>34</cp:revision>
  <dcterms:created xsi:type="dcterms:W3CDTF">2020-01-21T17:36:53Z</dcterms:created>
  <dcterms:modified xsi:type="dcterms:W3CDTF">2020-01-21T18:07:11Z</dcterms:modified>
</cp:coreProperties>
</file>

<file path=docProps/thumbnail.jpeg>
</file>